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7991475" cy="53308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90" d="100"/>
          <a:sy n="90" d="100"/>
        </p:scale>
        <p:origin x="116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9361" y="872429"/>
            <a:ext cx="6792754" cy="1855917"/>
          </a:xfrm>
        </p:spPr>
        <p:txBody>
          <a:bodyPr anchor="b"/>
          <a:lstStyle>
            <a:lvl1pPr algn="ctr">
              <a:defRPr sz="466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8935" y="2799918"/>
            <a:ext cx="5993606" cy="1287048"/>
          </a:xfrm>
        </p:spPr>
        <p:txBody>
          <a:bodyPr/>
          <a:lstStyle>
            <a:lvl1pPr marL="0" indent="0" algn="ctr">
              <a:buNone/>
              <a:defRPr sz="1866"/>
            </a:lvl1pPr>
            <a:lvl2pPr marL="355382" indent="0" algn="ctr">
              <a:buNone/>
              <a:defRPr sz="1555"/>
            </a:lvl2pPr>
            <a:lvl3pPr marL="710763" indent="0" algn="ctr">
              <a:buNone/>
              <a:defRPr sz="1399"/>
            </a:lvl3pPr>
            <a:lvl4pPr marL="1066145" indent="0" algn="ctr">
              <a:buNone/>
              <a:defRPr sz="1244"/>
            </a:lvl4pPr>
            <a:lvl5pPr marL="1421526" indent="0" algn="ctr">
              <a:buNone/>
              <a:defRPr sz="1244"/>
            </a:lvl5pPr>
            <a:lvl6pPr marL="1776908" indent="0" algn="ctr">
              <a:buNone/>
              <a:defRPr sz="1244"/>
            </a:lvl6pPr>
            <a:lvl7pPr marL="2132289" indent="0" algn="ctr">
              <a:buNone/>
              <a:defRPr sz="1244"/>
            </a:lvl7pPr>
            <a:lvl8pPr marL="2487671" indent="0" algn="ctr">
              <a:buNone/>
              <a:defRPr sz="1244"/>
            </a:lvl8pPr>
            <a:lvl9pPr marL="2843052" indent="0" algn="ctr">
              <a:buNone/>
              <a:defRPr sz="124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8975F-811A-4CD1-B8EC-2754BA31B7AD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B539-B5CB-4281-92A1-A19FE15EB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527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8975F-811A-4CD1-B8EC-2754BA31B7AD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B539-B5CB-4281-92A1-A19FE15EB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363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718900" y="283817"/>
            <a:ext cx="1723162" cy="45176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414" y="283817"/>
            <a:ext cx="5069592" cy="451762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8975F-811A-4CD1-B8EC-2754BA31B7AD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B539-B5CB-4281-92A1-A19FE15EB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746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8975F-811A-4CD1-B8EC-2754BA31B7AD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B539-B5CB-4281-92A1-A19FE15EB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395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252" y="1329006"/>
            <a:ext cx="6892647" cy="2217475"/>
          </a:xfrm>
        </p:spPr>
        <p:txBody>
          <a:bodyPr anchor="b"/>
          <a:lstStyle>
            <a:lvl1pPr>
              <a:defRPr sz="466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5252" y="3567459"/>
            <a:ext cx="6892647" cy="1166118"/>
          </a:xfrm>
        </p:spPr>
        <p:txBody>
          <a:bodyPr/>
          <a:lstStyle>
            <a:lvl1pPr marL="0" indent="0">
              <a:buNone/>
              <a:defRPr sz="1866">
                <a:solidFill>
                  <a:schemeClr val="tx1"/>
                </a:solidFill>
              </a:defRPr>
            </a:lvl1pPr>
            <a:lvl2pPr marL="355382" indent="0">
              <a:buNone/>
              <a:defRPr sz="1555">
                <a:solidFill>
                  <a:schemeClr val="tx1">
                    <a:tint val="75000"/>
                  </a:schemeClr>
                </a:solidFill>
              </a:defRPr>
            </a:lvl2pPr>
            <a:lvl3pPr marL="710763" indent="0">
              <a:buNone/>
              <a:defRPr sz="1399">
                <a:solidFill>
                  <a:schemeClr val="tx1">
                    <a:tint val="75000"/>
                  </a:schemeClr>
                </a:solidFill>
              </a:defRPr>
            </a:lvl3pPr>
            <a:lvl4pPr marL="1066145" indent="0">
              <a:buNone/>
              <a:defRPr sz="1244">
                <a:solidFill>
                  <a:schemeClr val="tx1">
                    <a:tint val="75000"/>
                  </a:schemeClr>
                </a:solidFill>
              </a:defRPr>
            </a:lvl4pPr>
            <a:lvl5pPr marL="1421526" indent="0">
              <a:buNone/>
              <a:defRPr sz="1244">
                <a:solidFill>
                  <a:schemeClr val="tx1">
                    <a:tint val="75000"/>
                  </a:schemeClr>
                </a:solidFill>
              </a:defRPr>
            </a:lvl5pPr>
            <a:lvl6pPr marL="1776908" indent="0">
              <a:buNone/>
              <a:defRPr sz="1244">
                <a:solidFill>
                  <a:schemeClr val="tx1">
                    <a:tint val="75000"/>
                  </a:schemeClr>
                </a:solidFill>
              </a:defRPr>
            </a:lvl6pPr>
            <a:lvl7pPr marL="2132289" indent="0">
              <a:buNone/>
              <a:defRPr sz="1244">
                <a:solidFill>
                  <a:schemeClr val="tx1">
                    <a:tint val="75000"/>
                  </a:schemeClr>
                </a:solidFill>
              </a:defRPr>
            </a:lvl7pPr>
            <a:lvl8pPr marL="2487671" indent="0">
              <a:buNone/>
              <a:defRPr sz="1244">
                <a:solidFill>
                  <a:schemeClr val="tx1">
                    <a:tint val="75000"/>
                  </a:schemeClr>
                </a:solidFill>
              </a:defRPr>
            </a:lvl8pPr>
            <a:lvl9pPr marL="2843052" indent="0">
              <a:buNone/>
              <a:defRPr sz="12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8975F-811A-4CD1-B8EC-2754BA31B7AD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B539-B5CB-4281-92A1-A19FE15EB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275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414" y="1419086"/>
            <a:ext cx="3396377" cy="33823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45684" y="1419086"/>
            <a:ext cx="3396377" cy="33823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8975F-811A-4CD1-B8EC-2754BA31B7AD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B539-B5CB-4281-92A1-A19FE15EB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459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455" y="283818"/>
            <a:ext cx="6892647" cy="10303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0456" y="1306793"/>
            <a:ext cx="3380768" cy="640439"/>
          </a:xfrm>
        </p:spPr>
        <p:txBody>
          <a:bodyPr anchor="b"/>
          <a:lstStyle>
            <a:lvl1pPr marL="0" indent="0">
              <a:buNone/>
              <a:defRPr sz="1866" b="1"/>
            </a:lvl1pPr>
            <a:lvl2pPr marL="355382" indent="0">
              <a:buNone/>
              <a:defRPr sz="1555" b="1"/>
            </a:lvl2pPr>
            <a:lvl3pPr marL="710763" indent="0">
              <a:buNone/>
              <a:defRPr sz="1399" b="1"/>
            </a:lvl3pPr>
            <a:lvl4pPr marL="1066145" indent="0">
              <a:buNone/>
              <a:defRPr sz="1244" b="1"/>
            </a:lvl4pPr>
            <a:lvl5pPr marL="1421526" indent="0">
              <a:buNone/>
              <a:defRPr sz="1244" b="1"/>
            </a:lvl5pPr>
            <a:lvl6pPr marL="1776908" indent="0">
              <a:buNone/>
              <a:defRPr sz="1244" b="1"/>
            </a:lvl6pPr>
            <a:lvl7pPr marL="2132289" indent="0">
              <a:buNone/>
              <a:defRPr sz="1244" b="1"/>
            </a:lvl7pPr>
            <a:lvl8pPr marL="2487671" indent="0">
              <a:buNone/>
              <a:defRPr sz="1244" b="1"/>
            </a:lvl8pPr>
            <a:lvl9pPr marL="2843052" indent="0">
              <a:buNone/>
              <a:defRPr sz="124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0456" y="1947232"/>
            <a:ext cx="3380768" cy="28640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045685" y="1306793"/>
            <a:ext cx="3397418" cy="640439"/>
          </a:xfrm>
        </p:spPr>
        <p:txBody>
          <a:bodyPr anchor="b"/>
          <a:lstStyle>
            <a:lvl1pPr marL="0" indent="0">
              <a:buNone/>
              <a:defRPr sz="1866" b="1"/>
            </a:lvl1pPr>
            <a:lvl2pPr marL="355382" indent="0">
              <a:buNone/>
              <a:defRPr sz="1555" b="1"/>
            </a:lvl2pPr>
            <a:lvl3pPr marL="710763" indent="0">
              <a:buNone/>
              <a:defRPr sz="1399" b="1"/>
            </a:lvl3pPr>
            <a:lvl4pPr marL="1066145" indent="0">
              <a:buNone/>
              <a:defRPr sz="1244" b="1"/>
            </a:lvl4pPr>
            <a:lvl5pPr marL="1421526" indent="0">
              <a:buNone/>
              <a:defRPr sz="1244" b="1"/>
            </a:lvl5pPr>
            <a:lvl6pPr marL="1776908" indent="0">
              <a:buNone/>
              <a:defRPr sz="1244" b="1"/>
            </a:lvl6pPr>
            <a:lvl7pPr marL="2132289" indent="0">
              <a:buNone/>
              <a:defRPr sz="1244" b="1"/>
            </a:lvl7pPr>
            <a:lvl8pPr marL="2487671" indent="0">
              <a:buNone/>
              <a:defRPr sz="1244" b="1"/>
            </a:lvl8pPr>
            <a:lvl9pPr marL="2843052" indent="0">
              <a:buNone/>
              <a:defRPr sz="124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045685" y="1947232"/>
            <a:ext cx="3397418" cy="28640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8975F-811A-4CD1-B8EC-2754BA31B7AD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B539-B5CB-4281-92A1-A19FE15EB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237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8975F-811A-4CD1-B8EC-2754BA31B7AD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B539-B5CB-4281-92A1-A19FE15EB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544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8975F-811A-4CD1-B8EC-2754BA31B7AD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B539-B5CB-4281-92A1-A19FE15EB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604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455" y="355388"/>
            <a:ext cx="2577459" cy="1243859"/>
          </a:xfrm>
        </p:spPr>
        <p:txBody>
          <a:bodyPr anchor="b"/>
          <a:lstStyle>
            <a:lvl1pPr>
              <a:defRPr sz="248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97418" y="767541"/>
            <a:ext cx="4045684" cy="3788341"/>
          </a:xfrm>
        </p:spPr>
        <p:txBody>
          <a:bodyPr/>
          <a:lstStyle>
            <a:lvl1pPr>
              <a:defRPr sz="2487"/>
            </a:lvl1pPr>
            <a:lvl2pPr>
              <a:defRPr sz="2176"/>
            </a:lvl2pPr>
            <a:lvl3pPr>
              <a:defRPr sz="1866"/>
            </a:lvl3pPr>
            <a:lvl4pPr>
              <a:defRPr sz="1555"/>
            </a:lvl4pPr>
            <a:lvl5pPr>
              <a:defRPr sz="1555"/>
            </a:lvl5pPr>
            <a:lvl6pPr>
              <a:defRPr sz="1555"/>
            </a:lvl6pPr>
            <a:lvl7pPr>
              <a:defRPr sz="1555"/>
            </a:lvl7pPr>
            <a:lvl8pPr>
              <a:defRPr sz="1555"/>
            </a:lvl8pPr>
            <a:lvl9pPr>
              <a:defRPr sz="155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0455" y="1599247"/>
            <a:ext cx="2577459" cy="2962804"/>
          </a:xfrm>
        </p:spPr>
        <p:txBody>
          <a:bodyPr/>
          <a:lstStyle>
            <a:lvl1pPr marL="0" indent="0">
              <a:buNone/>
              <a:defRPr sz="1244"/>
            </a:lvl1pPr>
            <a:lvl2pPr marL="355382" indent="0">
              <a:buNone/>
              <a:defRPr sz="1088"/>
            </a:lvl2pPr>
            <a:lvl3pPr marL="710763" indent="0">
              <a:buNone/>
              <a:defRPr sz="933"/>
            </a:lvl3pPr>
            <a:lvl4pPr marL="1066145" indent="0">
              <a:buNone/>
              <a:defRPr sz="777"/>
            </a:lvl4pPr>
            <a:lvl5pPr marL="1421526" indent="0">
              <a:buNone/>
              <a:defRPr sz="777"/>
            </a:lvl5pPr>
            <a:lvl6pPr marL="1776908" indent="0">
              <a:buNone/>
              <a:defRPr sz="777"/>
            </a:lvl6pPr>
            <a:lvl7pPr marL="2132289" indent="0">
              <a:buNone/>
              <a:defRPr sz="777"/>
            </a:lvl7pPr>
            <a:lvl8pPr marL="2487671" indent="0">
              <a:buNone/>
              <a:defRPr sz="777"/>
            </a:lvl8pPr>
            <a:lvl9pPr marL="2843052" indent="0">
              <a:buNone/>
              <a:defRPr sz="77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8975F-811A-4CD1-B8EC-2754BA31B7AD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B539-B5CB-4281-92A1-A19FE15EB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344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455" y="355388"/>
            <a:ext cx="2577459" cy="1243859"/>
          </a:xfrm>
        </p:spPr>
        <p:txBody>
          <a:bodyPr anchor="b"/>
          <a:lstStyle>
            <a:lvl1pPr>
              <a:defRPr sz="248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97418" y="767541"/>
            <a:ext cx="4045684" cy="3788341"/>
          </a:xfrm>
        </p:spPr>
        <p:txBody>
          <a:bodyPr anchor="t"/>
          <a:lstStyle>
            <a:lvl1pPr marL="0" indent="0">
              <a:buNone/>
              <a:defRPr sz="2487"/>
            </a:lvl1pPr>
            <a:lvl2pPr marL="355382" indent="0">
              <a:buNone/>
              <a:defRPr sz="2176"/>
            </a:lvl2pPr>
            <a:lvl3pPr marL="710763" indent="0">
              <a:buNone/>
              <a:defRPr sz="1866"/>
            </a:lvl3pPr>
            <a:lvl4pPr marL="1066145" indent="0">
              <a:buNone/>
              <a:defRPr sz="1555"/>
            </a:lvl4pPr>
            <a:lvl5pPr marL="1421526" indent="0">
              <a:buNone/>
              <a:defRPr sz="1555"/>
            </a:lvl5pPr>
            <a:lvl6pPr marL="1776908" indent="0">
              <a:buNone/>
              <a:defRPr sz="1555"/>
            </a:lvl6pPr>
            <a:lvl7pPr marL="2132289" indent="0">
              <a:buNone/>
              <a:defRPr sz="1555"/>
            </a:lvl7pPr>
            <a:lvl8pPr marL="2487671" indent="0">
              <a:buNone/>
              <a:defRPr sz="1555"/>
            </a:lvl8pPr>
            <a:lvl9pPr marL="2843052" indent="0">
              <a:buNone/>
              <a:defRPr sz="155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0455" y="1599247"/>
            <a:ext cx="2577459" cy="2962804"/>
          </a:xfrm>
        </p:spPr>
        <p:txBody>
          <a:bodyPr/>
          <a:lstStyle>
            <a:lvl1pPr marL="0" indent="0">
              <a:buNone/>
              <a:defRPr sz="1244"/>
            </a:lvl1pPr>
            <a:lvl2pPr marL="355382" indent="0">
              <a:buNone/>
              <a:defRPr sz="1088"/>
            </a:lvl2pPr>
            <a:lvl3pPr marL="710763" indent="0">
              <a:buNone/>
              <a:defRPr sz="933"/>
            </a:lvl3pPr>
            <a:lvl4pPr marL="1066145" indent="0">
              <a:buNone/>
              <a:defRPr sz="777"/>
            </a:lvl4pPr>
            <a:lvl5pPr marL="1421526" indent="0">
              <a:buNone/>
              <a:defRPr sz="777"/>
            </a:lvl5pPr>
            <a:lvl6pPr marL="1776908" indent="0">
              <a:buNone/>
              <a:defRPr sz="777"/>
            </a:lvl6pPr>
            <a:lvl7pPr marL="2132289" indent="0">
              <a:buNone/>
              <a:defRPr sz="777"/>
            </a:lvl7pPr>
            <a:lvl8pPr marL="2487671" indent="0">
              <a:buNone/>
              <a:defRPr sz="777"/>
            </a:lvl8pPr>
            <a:lvl9pPr marL="2843052" indent="0">
              <a:buNone/>
              <a:defRPr sz="77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8975F-811A-4CD1-B8EC-2754BA31B7AD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B539-B5CB-4281-92A1-A19FE15EB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513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414" y="283818"/>
            <a:ext cx="6892647" cy="10303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414" y="1419086"/>
            <a:ext cx="6892647" cy="33823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9414" y="4940886"/>
            <a:ext cx="1798082" cy="2838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A8975F-811A-4CD1-B8EC-2754BA31B7AD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7176" y="4940886"/>
            <a:ext cx="2697123" cy="2838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643979" y="4940886"/>
            <a:ext cx="1798082" cy="2838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18B539-B5CB-4281-92A1-A19FE15EB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979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10763" rtl="0" eaLnBrk="1" latinLnBrk="0" hangingPunct="1">
        <a:lnSpc>
          <a:spcPct val="90000"/>
        </a:lnSpc>
        <a:spcBef>
          <a:spcPct val="0"/>
        </a:spcBef>
        <a:buNone/>
        <a:defRPr sz="34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7691" indent="-177691" algn="l" defTabSz="710763" rtl="0" eaLnBrk="1" latinLnBrk="0" hangingPunct="1">
        <a:lnSpc>
          <a:spcPct val="90000"/>
        </a:lnSpc>
        <a:spcBef>
          <a:spcPts val="777"/>
        </a:spcBef>
        <a:buFont typeface="Arial" panose="020B0604020202020204" pitchFamily="34" charset="0"/>
        <a:buChar char="•"/>
        <a:defRPr sz="2176" kern="1200">
          <a:solidFill>
            <a:schemeClr val="tx1"/>
          </a:solidFill>
          <a:latin typeface="+mn-lt"/>
          <a:ea typeface="+mn-ea"/>
          <a:cs typeface="+mn-cs"/>
        </a:defRPr>
      </a:lvl1pPr>
      <a:lvl2pPr marL="533072" indent="-177691" algn="l" defTabSz="710763" rtl="0" eaLnBrk="1" latinLnBrk="0" hangingPunct="1">
        <a:lnSpc>
          <a:spcPct val="90000"/>
        </a:lnSpc>
        <a:spcBef>
          <a:spcPts val="389"/>
        </a:spcBef>
        <a:buFont typeface="Arial" panose="020B0604020202020204" pitchFamily="34" charset="0"/>
        <a:buChar char="•"/>
        <a:defRPr sz="1866" kern="1200">
          <a:solidFill>
            <a:schemeClr val="tx1"/>
          </a:solidFill>
          <a:latin typeface="+mn-lt"/>
          <a:ea typeface="+mn-ea"/>
          <a:cs typeface="+mn-cs"/>
        </a:defRPr>
      </a:lvl2pPr>
      <a:lvl3pPr marL="888454" indent="-177691" algn="l" defTabSz="710763" rtl="0" eaLnBrk="1" latinLnBrk="0" hangingPunct="1">
        <a:lnSpc>
          <a:spcPct val="90000"/>
        </a:lnSpc>
        <a:spcBef>
          <a:spcPts val="389"/>
        </a:spcBef>
        <a:buFont typeface="Arial" panose="020B0604020202020204" pitchFamily="34" charset="0"/>
        <a:buChar char="•"/>
        <a:defRPr sz="1555" kern="1200">
          <a:solidFill>
            <a:schemeClr val="tx1"/>
          </a:solidFill>
          <a:latin typeface="+mn-lt"/>
          <a:ea typeface="+mn-ea"/>
          <a:cs typeface="+mn-cs"/>
        </a:defRPr>
      </a:lvl3pPr>
      <a:lvl4pPr marL="1243835" indent="-177691" algn="l" defTabSz="710763" rtl="0" eaLnBrk="1" latinLnBrk="0" hangingPunct="1">
        <a:lnSpc>
          <a:spcPct val="90000"/>
        </a:lnSpc>
        <a:spcBef>
          <a:spcPts val="389"/>
        </a:spcBef>
        <a:buFont typeface="Arial" panose="020B0604020202020204" pitchFamily="34" charset="0"/>
        <a:buChar char="•"/>
        <a:defRPr sz="1399" kern="1200">
          <a:solidFill>
            <a:schemeClr val="tx1"/>
          </a:solidFill>
          <a:latin typeface="+mn-lt"/>
          <a:ea typeface="+mn-ea"/>
          <a:cs typeface="+mn-cs"/>
        </a:defRPr>
      </a:lvl4pPr>
      <a:lvl5pPr marL="1599217" indent="-177691" algn="l" defTabSz="710763" rtl="0" eaLnBrk="1" latinLnBrk="0" hangingPunct="1">
        <a:lnSpc>
          <a:spcPct val="90000"/>
        </a:lnSpc>
        <a:spcBef>
          <a:spcPts val="389"/>
        </a:spcBef>
        <a:buFont typeface="Arial" panose="020B0604020202020204" pitchFamily="34" charset="0"/>
        <a:buChar char="•"/>
        <a:defRPr sz="1399" kern="1200">
          <a:solidFill>
            <a:schemeClr val="tx1"/>
          </a:solidFill>
          <a:latin typeface="+mn-lt"/>
          <a:ea typeface="+mn-ea"/>
          <a:cs typeface="+mn-cs"/>
        </a:defRPr>
      </a:lvl5pPr>
      <a:lvl6pPr marL="1954599" indent="-177691" algn="l" defTabSz="710763" rtl="0" eaLnBrk="1" latinLnBrk="0" hangingPunct="1">
        <a:lnSpc>
          <a:spcPct val="90000"/>
        </a:lnSpc>
        <a:spcBef>
          <a:spcPts val="389"/>
        </a:spcBef>
        <a:buFont typeface="Arial" panose="020B0604020202020204" pitchFamily="34" charset="0"/>
        <a:buChar char="•"/>
        <a:defRPr sz="1399" kern="1200">
          <a:solidFill>
            <a:schemeClr val="tx1"/>
          </a:solidFill>
          <a:latin typeface="+mn-lt"/>
          <a:ea typeface="+mn-ea"/>
          <a:cs typeface="+mn-cs"/>
        </a:defRPr>
      </a:lvl6pPr>
      <a:lvl7pPr marL="2309980" indent="-177691" algn="l" defTabSz="710763" rtl="0" eaLnBrk="1" latinLnBrk="0" hangingPunct="1">
        <a:lnSpc>
          <a:spcPct val="90000"/>
        </a:lnSpc>
        <a:spcBef>
          <a:spcPts val="389"/>
        </a:spcBef>
        <a:buFont typeface="Arial" panose="020B0604020202020204" pitchFamily="34" charset="0"/>
        <a:buChar char="•"/>
        <a:defRPr sz="1399" kern="1200">
          <a:solidFill>
            <a:schemeClr val="tx1"/>
          </a:solidFill>
          <a:latin typeface="+mn-lt"/>
          <a:ea typeface="+mn-ea"/>
          <a:cs typeface="+mn-cs"/>
        </a:defRPr>
      </a:lvl7pPr>
      <a:lvl8pPr marL="2665362" indent="-177691" algn="l" defTabSz="710763" rtl="0" eaLnBrk="1" latinLnBrk="0" hangingPunct="1">
        <a:lnSpc>
          <a:spcPct val="90000"/>
        </a:lnSpc>
        <a:spcBef>
          <a:spcPts val="389"/>
        </a:spcBef>
        <a:buFont typeface="Arial" panose="020B0604020202020204" pitchFamily="34" charset="0"/>
        <a:buChar char="•"/>
        <a:defRPr sz="1399" kern="1200">
          <a:solidFill>
            <a:schemeClr val="tx1"/>
          </a:solidFill>
          <a:latin typeface="+mn-lt"/>
          <a:ea typeface="+mn-ea"/>
          <a:cs typeface="+mn-cs"/>
        </a:defRPr>
      </a:lvl8pPr>
      <a:lvl9pPr marL="3020743" indent="-177691" algn="l" defTabSz="710763" rtl="0" eaLnBrk="1" latinLnBrk="0" hangingPunct="1">
        <a:lnSpc>
          <a:spcPct val="90000"/>
        </a:lnSpc>
        <a:spcBef>
          <a:spcPts val="389"/>
        </a:spcBef>
        <a:buFont typeface="Arial" panose="020B0604020202020204" pitchFamily="34" charset="0"/>
        <a:buChar char="•"/>
        <a:defRPr sz="1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0763" rtl="0" eaLnBrk="1" latinLnBrk="0" hangingPunct="1">
        <a:defRPr sz="1399" kern="1200">
          <a:solidFill>
            <a:schemeClr val="tx1"/>
          </a:solidFill>
          <a:latin typeface="+mn-lt"/>
          <a:ea typeface="+mn-ea"/>
          <a:cs typeface="+mn-cs"/>
        </a:defRPr>
      </a:lvl1pPr>
      <a:lvl2pPr marL="355382" algn="l" defTabSz="710763" rtl="0" eaLnBrk="1" latinLnBrk="0" hangingPunct="1">
        <a:defRPr sz="1399" kern="1200">
          <a:solidFill>
            <a:schemeClr val="tx1"/>
          </a:solidFill>
          <a:latin typeface="+mn-lt"/>
          <a:ea typeface="+mn-ea"/>
          <a:cs typeface="+mn-cs"/>
        </a:defRPr>
      </a:lvl2pPr>
      <a:lvl3pPr marL="710763" algn="l" defTabSz="710763" rtl="0" eaLnBrk="1" latinLnBrk="0" hangingPunct="1">
        <a:defRPr sz="1399" kern="1200">
          <a:solidFill>
            <a:schemeClr val="tx1"/>
          </a:solidFill>
          <a:latin typeface="+mn-lt"/>
          <a:ea typeface="+mn-ea"/>
          <a:cs typeface="+mn-cs"/>
        </a:defRPr>
      </a:lvl3pPr>
      <a:lvl4pPr marL="1066145" algn="l" defTabSz="710763" rtl="0" eaLnBrk="1" latinLnBrk="0" hangingPunct="1">
        <a:defRPr sz="1399" kern="1200">
          <a:solidFill>
            <a:schemeClr val="tx1"/>
          </a:solidFill>
          <a:latin typeface="+mn-lt"/>
          <a:ea typeface="+mn-ea"/>
          <a:cs typeface="+mn-cs"/>
        </a:defRPr>
      </a:lvl4pPr>
      <a:lvl5pPr marL="1421526" algn="l" defTabSz="710763" rtl="0" eaLnBrk="1" latinLnBrk="0" hangingPunct="1">
        <a:defRPr sz="1399" kern="1200">
          <a:solidFill>
            <a:schemeClr val="tx1"/>
          </a:solidFill>
          <a:latin typeface="+mn-lt"/>
          <a:ea typeface="+mn-ea"/>
          <a:cs typeface="+mn-cs"/>
        </a:defRPr>
      </a:lvl5pPr>
      <a:lvl6pPr marL="1776908" algn="l" defTabSz="710763" rtl="0" eaLnBrk="1" latinLnBrk="0" hangingPunct="1">
        <a:defRPr sz="1399" kern="1200">
          <a:solidFill>
            <a:schemeClr val="tx1"/>
          </a:solidFill>
          <a:latin typeface="+mn-lt"/>
          <a:ea typeface="+mn-ea"/>
          <a:cs typeface="+mn-cs"/>
        </a:defRPr>
      </a:lvl6pPr>
      <a:lvl7pPr marL="2132289" algn="l" defTabSz="710763" rtl="0" eaLnBrk="1" latinLnBrk="0" hangingPunct="1">
        <a:defRPr sz="1399" kern="1200">
          <a:solidFill>
            <a:schemeClr val="tx1"/>
          </a:solidFill>
          <a:latin typeface="+mn-lt"/>
          <a:ea typeface="+mn-ea"/>
          <a:cs typeface="+mn-cs"/>
        </a:defRPr>
      </a:lvl7pPr>
      <a:lvl8pPr marL="2487671" algn="l" defTabSz="710763" rtl="0" eaLnBrk="1" latinLnBrk="0" hangingPunct="1">
        <a:defRPr sz="1399" kern="1200">
          <a:solidFill>
            <a:schemeClr val="tx1"/>
          </a:solidFill>
          <a:latin typeface="+mn-lt"/>
          <a:ea typeface="+mn-ea"/>
          <a:cs typeface="+mn-cs"/>
        </a:defRPr>
      </a:lvl8pPr>
      <a:lvl9pPr marL="2843052" algn="l" defTabSz="710763" rtl="0" eaLnBrk="1" latinLnBrk="0" hangingPunct="1">
        <a:defRPr sz="1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81FF1CD-4516-471F-87D4-8E561208DA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68" t="13859" r="42038" b="8396"/>
          <a:stretch/>
        </p:blipFill>
        <p:spPr>
          <a:xfrm>
            <a:off x="0" y="0"/>
            <a:ext cx="3998119" cy="53316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1ABB59D-7E72-418E-934E-81E1317E66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8119" y="830"/>
            <a:ext cx="3998119" cy="533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5670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298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Giovanni Rapacciuolo</dc:creator>
  <cp:lastModifiedBy>Giovanni Rapacciuolo</cp:lastModifiedBy>
  <cp:revision>4</cp:revision>
  <dcterms:created xsi:type="dcterms:W3CDTF">2018-11-27T23:09:39Z</dcterms:created>
  <dcterms:modified xsi:type="dcterms:W3CDTF">2018-11-28T04:38:58Z</dcterms:modified>
</cp:coreProperties>
</file>

<file path=docProps/thumbnail.jpeg>
</file>